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7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095625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53888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8547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3919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1" name="Google Shape;11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68388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5671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964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91621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11763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9926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2"/>
          <p:cNvPicPr preferRelativeResize="0"/>
          <p:nvPr/>
        </p:nvPicPr>
        <p:blipFill rotWithShape="1">
          <a:blip r:embed="rId2">
            <a:alphaModFix/>
          </a:blip>
          <a:srcRect t="13333" r="17460"/>
          <a:stretch/>
        </p:blipFill>
        <p:spPr>
          <a:xfrm>
            <a:off x="0" y="0"/>
            <a:ext cx="12192000" cy="594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5" name="Google Shape;25;p2"/>
          <p:cNvSpPr txBox="1">
            <a:spLocks noGrp="1"/>
          </p:cNvSpPr>
          <p:nvPr>
            <p:ph type="ctrTitle"/>
          </p:nvPr>
        </p:nvSpPr>
        <p:spPr>
          <a:xfrm>
            <a:off x="914400" y="685800"/>
            <a:ext cx="10515601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Georgia"/>
              <a:buNone/>
              <a:defRPr sz="60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subTitle" idx="1"/>
          </p:nvPr>
        </p:nvSpPr>
        <p:spPr>
          <a:xfrm>
            <a:off x="914400" y="3200400"/>
            <a:ext cx="10515599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8A4AE"/>
              </a:buClr>
              <a:buSzPts val="3600"/>
              <a:buNone/>
              <a:defRPr sz="3600" b="0" i="0">
                <a:solidFill>
                  <a:srgbClr val="98A4A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7" name="Google Shape;27;p2"/>
          <p:cNvSpPr txBox="1">
            <a:spLocks noGrp="1"/>
          </p:cNvSpPr>
          <p:nvPr>
            <p:ph type="body" idx="2"/>
          </p:nvPr>
        </p:nvSpPr>
        <p:spPr>
          <a:xfrm>
            <a:off x="914399" y="4343400"/>
            <a:ext cx="10515599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8A4AE"/>
              </a:buClr>
              <a:buSzPts val="2800"/>
              <a:buChar char="•"/>
              <a:defRPr>
                <a:solidFill>
                  <a:srgbClr val="98A4A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8A4AE"/>
              </a:buClr>
              <a:buSzPts val="4400"/>
              <a:buFont typeface="Georgia"/>
              <a:buNone/>
              <a:defRPr b="1" i="0">
                <a:solidFill>
                  <a:srgbClr val="98A4AE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68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68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68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68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4" name="Google Shape;34;p3"/>
          <p:cNvPicPr preferRelativeResize="0"/>
          <p:nvPr/>
        </p:nvPicPr>
        <p:blipFill rotWithShape="1">
          <a:blip r:embed="rId2">
            <a:alphaModFix amt="80000"/>
          </a:blip>
          <a:srcRect t="13333" r="17460"/>
          <a:stretch/>
        </p:blipFill>
        <p:spPr>
          <a:xfrm>
            <a:off x="0" y="0"/>
            <a:ext cx="12192000" cy="594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8A4AE"/>
              </a:buClr>
              <a:buSzPts val="4400"/>
              <a:buFont typeface="Georgia"/>
              <a:buNone/>
              <a:defRPr b="1" i="0">
                <a:solidFill>
                  <a:srgbClr val="98A4AE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68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68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68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68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8A4AE"/>
              </a:buClr>
              <a:buSzPts val="4400"/>
              <a:buFont typeface="Georgia"/>
              <a:buNone/>
              <a:defRPr b="1" i="0">
                <a:solidFill>
                  <a:srgbClr val="98A4AE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368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368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368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368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68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2pPr>
            <a:lvl3pPr marL="1371600" lvl="2" indent="-368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3pPr>
            <a:lvl4pPr marL="1828800" lvl="3" indent="-368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4pPr>
            <a:lvl5pPr marL="2286000" lvl="4" indent="-368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8" name="Google Shape;48;p5"/>
          <p:cNvPicPr preferRelativeResize="0"/>
          <p:nvPr/>
        </p:nvPicPr>
        <p:blipFill rotWithShape="1">
          <a:blip r:embed="rId2">
            <a:alphaModFix amt="80000"/>
          </a:blip>
          <a:srcRect t="13333" r="17460"/>
          <a:stretch/>
        </p:blipFill>
        <p:spPr>
          <a:xfrm>
            <a:off x="0" y="0"/>
            <a:ext cx="12192000" cy="594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wo Content">
  <p:cSld name="1_Two Conten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8A4AE"/>
              </a:buClr>
              <a:buSzPts val="4400"/>
              <a:buFont typeface="Georgia"/>
              <a:buNone/>
              <a:defRPr b="1" i="0">
                <a:solidFill>
                  <a:srgbClr val="98A4AE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368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368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368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368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68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2pPr>
            <a:lvl3pPr marL="1371600" lvl="2" indent="-368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3pPr>
            <a:lvl4pPr marL="1828800" lvl="3" indent="-368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4pPr>
            <a:lvl5pPr marL="2286000" lvl="4" indent="-3683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8A4AE"/>
              </a:buClr>
              <a:buSzPts val="4400"/>
              <a:buFont typeface="Georgia"/>
              <a:buNone/>
              <a:defRPr b="1" i="0">
                <a:solidFill>
                  <a:srgbClr val="98A4AE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61" name="Google Shape;61;p7"/>
          <p:cNvPicPr preferRelativeResize="0"/>
          <p:nvPr/>
        </p:nvPicPr>
        <p:blipFill rotWithShape="1">
          <a:blip r:embed="rId2">
            <a:alphaModFix amt="80000"/>
          </a:blip>
          <a:srcRect t="13333" r="17460"/>
          <a:stretch/>
        </p:blipFill>
        <p:spPr>
          <a:xfrm>
            <a:off x="0" y="0"/>
            <a:ext cx="12192000" cy="594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8A4AE"/>
              </a:buClr>
              <a:buSzPts val="4400"/>
              <a:buFont typeface="Georgia"/>
              <a:buNone/>
              <a:defRPr b="1" i="0">
                <a:solidFill>
                  <a:srgbClr val="98A4AE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8A4AE"/>
              </a:buClr>
              <a:buSzPts val="3200"/>
              <a:buFont typeface="Georgia"/>
              <a:buNone/>
              <a:defRPr sz="3200" b="1" i="0">
                <a:solidFill>
                  <a:srgbClr val="98A4AE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74" name="Google Shape;74;p9"/>
          <p:cNvPicPr preferRelativeResize="0"/>
          <p:nvPr/>
        </p:nvPicPr>
        <p:blipFill rotWithShape="1">
          <a:blip r:embed="rId2">
            <a:alphaModFix amt="80000"/>
          </a:blip>
          <a:srcRect t="13333" r="17460"/>
          <a:stretch/>
        </p:blipFill>
        <p:spPr>
          <a:xfrm>
            <a:off x="0" y="0"/>
            <a:ext cx="12192000" cy="594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Picture with Caption">
  <p:cSld name="1_Picture with Capti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8A4AE"/>
              </a:buClr>
              <a:buSzPts val="3200"/>
              <a:buFont typeface="Georgia"/>
              <a:buNone/>
              <a:defRPr sz="3200" b="1" i="0">
                <a:solidFill>
                  <a:srgbClr val="98A4AE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9" name="Google Shape;7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0" y="5943600"/>
            <a:ext cx="12192000" cy="914400"/>
          </a:xfrm>
          <a:prstGeom prst="rect">
            <a:avLst/>
          </a:prstGeom>
          <a:solidFill>
            <a:srgbClr val="4F80B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8A4AE"/>
              </a:buClr>
              <a:buSzPts val="4400"/>
              <a:buFont typeface="Georgia"/>
              <a:buNone/>
              <a:defRPr sz="4400" b="1" i="0" u="none" strike="noStrike" cap="none">
                <a:solidFill>
                  <a:srgbClr val="98A4AE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889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8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68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68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68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6" name="Google Shape;16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515600" y="6172200"/>
            <a:ext cx="9144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57200" y="6172200"/>
            <a:ext cx="1182397" cy="4572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" name="Google Shape;18;p1"/>
          <p:cNvCxnSpPr/>
          <p:nvPr/>
        </p:nvCxnSpPr>
        <p:spPr>
          <a:xfrm>
            <a:off x="9601200" y="5943600"/>
            <a:ext cx="0" cy="914400"/>
          </a:xfrm>
          <a:prstGeom prst="straightConnector1">
            <a:avLst/>
          </a:prstGeom>
          <a:noFill/>
          <a:ln w="38100" cap="flat" cmpd="sng">
            <a:solidFill>
              <a:srgbClr val="98A4AE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9" name="Google Shape;19;p1"/>
          <p:cNvCxnSpPr/>
          <p:nvPr/>
        </p:nvCxnSpPr>
        <p:spPr>
          <a:xfrm>
            <a:off x="0" y="5943600"/>
            <a:ext cx="12192000" cy="0"/>
          </a:xfrm>
          <a:prstGeom prst="straightConnector1">
            <a:avLst/>
          </a:prstGeom>
          <a:noFill/>
          <a:ln w="38100" cap="flat" cmpd="sng">
            <a:solidFill>
              <a:srgbClr val="98A4AE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1"/>
          <p:cNvSpPr txBox="1">
            <a:spLocks noGrp="1"/>
          </p:cNvSpPr>
          <p:nvPr>
            <p:ph type="ctrTitle"/>
          </p:nvPr>
        </p:nvSpPr>
        <p:spPr>
          <a:xfrm>
            <a:off x="914400" y="685800"/>
            <a:ext cx="10515601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Georgia"/>
              <a:buNone/>
            </a:pPr>
            <a:endParaRPr/>
          </a:p>
        </p:txBody>
      </p:sp>
      <p:sp>
        <p:nvSpPr>
          <p:cNvPr id="87" name="Google Shape;87;p11"/>
          <p:cNvSpPr txBox="1">
            <a:spLocks noGrp="1"/>
          </p:cNvSpPr>
          <p:nvPr>
            <p:ph type="subTitle" idx="1"/>
          </p:nvPr>
        </p:nvSpPr>
        <p:spPr>
          <a:xfrm>
            <a:off x="914400" y="3200400"/>
            <a:ext cx="10515599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8A4AE"/>
              </a:buClr>
              <a:buSzPts val="3600"/>
              <a:buNone/>
            </a:pPr>
            <a:endParaRPr/>
          </a:p>
        </p:txBody>
      </p:sp>
      <p:sp>
        <p:nvSpPr>
          <p:cNvPr id="88" name="Google Shape;88;p11"/>
          <p:cNvSpPr txBox="1">
            <a:spLocks noGrp="1"/>
          </p:cNvSpPr>
          <p:nvPr>
            <p:ph type="body" idx="2"/>
          </p:nvPr>
        </p:nvSpPr>
        <p:spPr>
          <a:xfrm>
            <a:off x="914399" y="4343400"/>
            <a:ext cx="10515599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A4AE"/>
              </a:buClr>
              <a:buSzPts val="2800"/>
              <a:buFont typeface="Arial"/>
              <a:buNone/>
            </a:pPr>
            <a:endParaRPr/>
          </a:p>
        </p:txBody>
      </p:sp>
      <p:sp>
        <p:nvSpPr>
          <p:cNvPr id="89" name="Google Shape;89;p11"/>
          <p:cNvSpPr/>
          <p:nvPr/>
        </p:nvSpPr>
        <p:spPr>
          <a:xfrm>
            <a:off x="50" y="5864675"/>
            <a:ext cx="12192000" cy="993300"/>
          </a:xfrm>
          <a:prstGeom prst="rect">
            <a:avLst/>
          </a:prstGeom>
          <a:solidFill>
            <a:srgbClr val="4F80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0" name="Google Shape;90;p11"/>
          <p:cNvPicPr preferRelativeResize="0"/>
          <p:nvPr/>
        </p:nvPicPr>
        <p:blipFill rotWithShape="1">
          <a:blip r:embed="rId3">
            <a:alphaModFix/>
          </a:blip>
          <a:srcRect r="2286"/>
          <a:stretch/>
        </p:blipFill>
        <p:spPr>
          <a:xfrm>
            <a:off x="9557650" y="6033663"/>
            <a:ext cx="2394876" cy="66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8A4AE"/>
              </a:buClr>
              <a:buSzPts val="4400"/>
              <a:buFont typeface="Georgia"/>
              <a:buNone/>
            </a:pPr>
            <a:endParaRPr/>
          </a:p>
        </p:txBody>
      </p:sp>
      <p:sp>
        <p:nvSpPr>
          <p:cNvPr id="96" name="Google Shape;96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/>
          </a:p>
        </p:txBody>
      </p:sp>
      <p:sp>
        <p:nvSpPr>
          <p:cNvPr id="97" name="Google Shape;97;p12"/>
          <p:cNvSpPr/>
          <p:nvPr/>
        </p:nvSpPr>
        <p:spPr>
          <a:xfrm>
            <a:off x="50" y="5864675"/>
            <a:ext cx="12192000" cy="993300"/>
          </a:xfrm>
          <a:prstGeom prst="rect">
            <a:avLst/>
          </a:prstGeom>
          <a:solidFill>
            <a:srgbClr val="4F80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2"/>
          <p:cNvSpPr/>
          <p:nvPr/>
        </p:nvSpPr>
        <p:spPr>
          <a:xfrm>
            <a:off x="50" y="5864675"/>
            <a:ext cx="12192000" cy="993300"/>
          </a:xfrm>
          <a:prstGeom prst="rect">
            <a:avLst/>
          </a:prstGeom>
          <a:solidFill>
            <a:srgbClr val="4F80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9" name="Google Shape;99;p12"/>
          <p:cNvPicPr preferRelativeResize="0"/>
          <p:nvPr/>
        </p:nvPicPr>
        <p:blipFill rotWithShape="1">
          <a:blip r:embed="rId3">
            <a:alphaModFix/>
          </a:blip>
          <a:srcRect r="2286"/>
          <a:stretch/>
        </p:blipFill>
        <p:spPr>
          <a:xfrm>
            <a:off x="9557650" y="6033663"/>
            <a:ext cx="2394876" cy="66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8A4AE"/>
              </a:buClr>
              <a:buSzPts val="4400"/>
              <a:buFont typeface="Georgia"/>
              <a:buNone/>
            </a:pPr>
            <a:endParaRPr/>
          </a:p>
        </p:txBody>
      </p:sp>
      <p:sp>
        <p:nvSpPr>
          <p:cNvPr id="105" name="Google Shape;105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106" name="Google Shape;106;p13"/>
          <p:cNvSpPr/>
          <p:nvPr/>
        </p:nvSpPr>
        <p:spPr>
          <a:xfrm>
            <a:off x="50" y="5864675"/>
            <a:ext cx="12192000" cy="993300"/>
          </a:xfrm>
          <a:prstGeom prst="rect">
            <a:avLst/>
          </a:prstGeom>
          <a:solidFill>
            <a:srgbClr val="4F80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3"/>
          <p:cNvSpPr/>
          <p:nvPr/>
        </p:nvSpPr>
        <p:spPr>
          <a:xfrm>
            <a:off x="50" y="5864675"/>
            <a:ext cx="12192000" cy="993300"/>
          </a:xfrm>
          <a:prstGeom prst="rect">
            <a:avLst/>
          </a:prstGeom>
          <a:solidFill>
            <a:srgbClr val="4F80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8" name="Google Shape;108;p13"/>
          <p:cNvPicPr preferRelativeResize="0"/>
          <p:nvPr/>
        </p:nvPicPr>
        <p:blipFill rotWithShape="1">
          <a:blip r:embed="rId3">
            <a:alphaModFix/>
          </a:blip>
          <a:srcRect r="2286"/>
          <a:stretch/>
        </p:blipFill>
        <p:spPr>
          <a:xfrm>
            <a:off x="9557650" y="6033663"/>
            <a:ext cx="2394876" cy="66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8A4AE"/>
              </a:buClr>
              <a:buSzPts val="4400"/>
              <a:buFont typeface="Georgia"/>
              <a:buNone/>
            </a:pPr>
            <a:endParaRPr/>
          </a:p>
        </p:txBody>
      </p:sp>
      <p:sp>
        <p:nvSpPr>
          <p:cNvPr id="115" name="Google Shape;115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116" name="Google Shape;116;p1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117" name="Google Shape;117;p14"/>
          <p:cNvSpPr/>
          <p:nvPr/>
        </p:nvSpPr>
        <p:spPr>
          <a:xfrm>
            <a:off x="50" y="5864675"/>
            <a:ext cx="12192000" cy="993300"/>
          </a:xfrm>
          <a:prstGeom prst="rect">
            <a:avLst/>
          </a:prstGeom>
          <a:solidFill>
            <a:srgbClr val="4F80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14"/>
          <p:cNvSpPr/>
          <p:nvPr/>
        </p:nvSpPr>
        <p:spPr>
          <a:xfrm>
            <a:off x="50" y="5864675"/>
            <a:ext cx="12192000" cy="993300"/>
          </a:xfrm>
          <a:prstGeom prst="rect">
            <a:avLst/>
          </a:prstGeom>
          <a:solidFill>
            <a:srgbClr val="4F80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9" name="Google Shape;119;p14"/>
          <p:cNvPicPr preferRelativeResize="0"/>
          <p:nvPr/>
        </p:nvPicPr>
        <p:blipFill rotWithShape="1">
          <a:blip r:embed="rId3">
            <a:alphaModFix/>
          </a:blip>
          <a:srcRect r="2286"/>
          <a:stretch/>
        </p:blipFill>
        <p:spPr>
          <a:xfrm>
            <a:off x="9557650" y="6033663"/>
            <a:ext cx="2394876" cy="66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8A4AE"/>
              </a:buClr>
              <a:buSzPts val="4400"/>
              <a:buFont typeface="Georgia"/>
              <a:buNone/>
            </a:pPr>
            <a:endParaRPr/>
          </a:p>
        </p:txBody>
      </p:sp>
      <p:sp>
        <p:nvSpPr>
          <p:cNvPr id="125" name="Google Shape;125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126" name="Google Shape;126;p1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127" name="Google Shape;127;p15"/>
          <p:cNvSpPr/>
          <p:nvPr/>
        </p:nvSpPr>
        <p:spPr>
          <a:xfrm>
            <a:off x="50" y="5864675"/>
            <a:ext cx="12192000" cy="993300"/>
          </a:xfrm>
          <a:prstGeom prst="rect">
            <a:avLst/>
          </a:prstGeom>
          <a:solidFill>
            <a:srgbClr val="4F80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15"/>
          <p:cNvSpPr/>
          <p:nvPr/>
        </p:nvSpPr>
        <p:spPr>
          <a:xfrm>
            <a:off x="50" y="5864675"/>
            <a:ext cx="12192000" cy="993300"/>
          </a:xfrm>
          <a:prstGeom prst="rect">
            <a:avLst/>
          </a:prstGeom>
          <a:solidFill>
            <a:srgbClr val="4F80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29" name="Google Shape;129;p15"/>
          <p:cNvPicPr preferRelativeResize="0"/>
          <p:nvPr/>
        </p:nvPicPr>
        <p:blipFill rotWithShape="1">
          <a:blip r:embed="rId3">
            <a:alphaModFix/>
          </a:blip>
          <a:srcRect r="2286"/>
          <a:stretch/>
        </p:blipFill>
        <p:spPr>
          <a:xfrm>
            <a:off x="9557650" y="6033663"/>
            <a:ext cx="2394876" cy="66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8A4AE"/>
              </a:buClr>
              <a:buSzPts val="4400"/>
              <a:buFont typeface="Georgia"/>
              <a:buNone/>
            </a:pPr>
            <a:endParaRPr/>
          </a:p>
        </p:txBody>
      </p:sp>
      <p:sp>
        <p:nvSpPr>
          <p:cNvPr id="135" name="Google Shape;135;p16"/>
          <p:cNvSpPr/>
          <p:nvPr/>
        </p:nvSpPr>
        <p:spPr>
          <a:xfrm>
            <a:off x="50" y="5864675"/>
            <a:ext cx="12192000" cy="993300"/>
          </a:xfrm>
          <a:prstGeom prst="rect">
            <a:avLst/>
          </a:prstGeom>
          <a:solidFill>
            <a:srgbClr val="4F80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6"/>
          <p:cNvSpPr/>
          <p:nvPr/>
        </p:nvSpPr>
        <p:spPr>
          <a:xfrm>
            <a:off x="50" y="5864675"/>
            <a:ext cx="12192000" cy="993300"/>
          </a:xfrm>
          <a:prstGeom prst="rect">
            <a:avLst/>
          </a:prstGeom>
          <a:solidFill>
            <a:srgbClr val="4F80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7" name="Google Shape;137;p16"/>
          <p:cNvPicPr preferRelativeResize="0"/>
          <p:nvPr/>
        </p:nvPicPr>
        <p:blipFill rotWithShape="1">
          <a:blip r:embed="rId3">
            <a:alphaModFix/>
          </a:blip>
          <a:srcRect r="2286"/>
          <a:stretch/>
        </p:blipFill>
        <p:spPr>
          <a:xfrm>
            <a:off x="9557650" y="6033663"/>
            <a:ext cx="2394876" cy="66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8A4AE"/>
              </a:buClr>
              <a:buSzPts val="4400"/>
              <a:buFont typeface="Georgia"/>
              <a:buNone/>
            </a:pPr>
            <a:endParaRPr/>
          </a:p>
        </p:txBody>
      </p:sp>
      <p:sp>
        <p:nvSpPr>
          <p:cNvPr id="143" name="Google Shape;143;p17"/>
          <p:cNvSpPr/>
          <p:nvPr/>
        </p:nvSpPr>
        <p:spPr>
          <a:xfrm>
            <a:off x="50" y="5864675"/>
            <a:ext cx="12192000" cy="993300"/>
          </a:xfrm>
          <a:prstGeom prst="rect">
            <a:avLst/>
          </a:prstGeom>
          <a:solidFill>
            <a:srgbClr val="4F80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17"/>
          <p:cNvSpPr/>
          <p:nvPr/>
        </p:nvSpPr>
        <p:spPr>
          <a:xfrm>
            <a:off x="50" y="5864675"/>
            <a:ext cx="12192000" cy="993300"/>
          </a:xfrm>
          <a:prstGeom prst="rect">
            <a:avLst/>
          </a:prstGeom>
          <a:solidFill>
            <a:srgbClr val="4F80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45" name="Google Shape;145;p17"/>
          <p:cNvPicPr preferRelativeResize="0"/>
          <p:nvPr/>
        </p:nvPicPr>
        <p:blipFill rotWithShape="1">
          <a:blip r:embed="rId3">
            <a:alphaModFix/>
          </a:blip>
          <a:srcRect r="2286"/>
          <a:stretch/>
        </p:blipFill>
        <p:spPr>
          <a:xfrm>
            <a:off x="9557650" y="6033663"/>
            <a:ext cx="2394876" cy="66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8A4AE"/>
              </a:buClr>
              <a:buSzPts val="3200"/>
              <a:buFont typeface="Georgia"/>
              <a:buNone/>
            </a:pPr>
            <a:endParaRPr/>
          </a:p>
        </p:txBody>
      </p:sp>
      <p:sp>
        <p:nvSpPr>
          <p:cNvPr id="151" name="Google Shape;151;p1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/>
          </a:p>
        </p:txBody>
      </p:sp>
      <p:sp>
        <p:nvSpPr>
          <p:cNvPr id="153" name="Google Shape;153;p18"/>
          <p:cNvSpPr/>
          <p:nvPr/>
        </p:nvSpPr>
        <p:spPr>
          <a:xfrm>
            <a:off x="50" y="5864675"/>
            <a:ext cx="12192000" cy="993300"/>
          </a:xfrm>
          <a:prstGeom prst="rect">
            <a:avLst/>
          </a:prstGeom>
          <a:solidFill>
            <a:srgbClr val="4F80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18"/>
          <p:cNvSpPr/>
          <p:nvPr/>
        </p:nvSpPr>
        <p:spPr>
          <a:xfrm>
            <a:off x="50" y="5864675"/>
            <a:ext cx="12192000" cy="993300"/>
          </a:xfrm>
          <a:prstGeom prst="rect">
            <a:avLst/>
          </a:prstGeom>
          <a:solidFill>
            <a:srgbClr val="4F80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55" name="Google Shape;155;p18"/>
          <p:cNvPicPr preferRelativeResize="0"/>
          <p:nvPr/>
        </p:nvPicPr>
        <p:blipFill rotWithShape="1">
          <a:blip r:embed="rId3">
            <a:alphaModFix/>
          </a:blip>
          <a:srcRect r="2286"/>
          <a:stretch/>
        </p:blipFill>
        <p:spPr>
          <a:xfrm>
            <a:off x="9557650" y="6033663"/>
            <a:ext cx="2394876" cy="66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8A4AE"/>
              </a:buClr>
              <a:buSzPts val="3200"/>
              <a:buFont typeface="Georgia"/>
              <a:buNone/>
            </a:pPr>
            <a:endParaRPr/>
          </a:p>
        </p:txBody>
      </p:sp>
      <p:sp>
        <p:nvSpPr>
          <p:cNvPr id="161" name="Google Shape;161;p19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9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/>
          </a:p>
        </p:txBody>
      </p:sp>
      <p:sp>
        <p:nvSpPr>
          <p:cNvPr id="163" name="Google Shape;163;p19"/>
          <p:cNvSpPr/>
          <p:nvPr/>
        </p:nvSpPr>
        <p:spPr>
          <a:xfrm>
            <a:off x="50" y="5864675"/>
            <a:ext cx="12192000" cy="993300"/>
          </a:xfrm>
          <a:prstGeom prst="rect">
            <a:avLst/>
          </a:prstGeom>
          <a:solidFill>
            <a:srgbClr val="4F80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19"/>
          <p:cNvSpPr/>
          <p:nvPr/>
        </p:nvSpPr>
        <p:spPr>
          <a:xfrm>
            <a:off x="50" y="5864675"/>
            <a:ext cx="12192000" cy="993300"/>
          </a:xfrm>
          <a:prstGeom prst="rect">
            <a:avLst/>
          </a:prstGeom>
          <a:solidFill>
            <a:srgbClr val="4F80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65" name="Google Shape;165;p19"/>
          <p:cNvPicPr preferRelativeResize="0"/>
          <p:nvPr/>
        </p:nvPicPr>
        <p:blipFill rotWithShape="1">
          <a:blip r:embed="rId3">
            <a:alphaModFix/>
          </a:blip>
          <a:srcRect r="2286"/>
          <a:stretch/>
        </p:blipFill>
        <p:spPr>
          <a:xfrm>
            <a:off x="9557650" y="6033663"/>
            <a:ext cx="2394876" cy="66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Georgia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Silveira</dc:creator>
  <cp:lastModifiedBy>Susan Silveira</cp:lastModifiedBy>
  <cp:revision>1</cp:revision>
  <dcterms:modified xsi:type="dcterms:W3CDTF">2019-11-07T15:28:44Z</dcterms:modified>
</cp:coreProperties>
</file>