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9562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88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854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391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38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67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96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916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176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92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t="13333" r="17460"/>
          <a:stretch/>
        </p:blipFill>
        <p:spPr>
          <a:xfrm>
            <a:off x="0" y="0"/>
            <a:ext cx="12192000" cy="594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10515601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914400" y="3200400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A4AE"/>
              </a:buClr>
              <a:buSzPts val="3600"/>
              <a:buNone/>
              <a:defRPr sz="3600" b="0" i="0">
                <a:solidFill>
                  <a:srgbClr val="98A4A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2"/>
          </p:nvPr>
        </p:nvSpPr>
        <p:spPr>
          <a:xfrm>
            <a:off x="914399" y="4343400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A4AE"/>
              </a:buClr>
              <a:buSzPts val="2800"/>
              <a:buChar char="•"/>
              <a:defRPr>
                <a:solidFill>
                  <a:srgbClr val="98A4A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3"/>
          <p:cNvPicPr preferRelativeResize="0"/>
          <p:nvPr/>
        </p:nvPicPr>
        <p:blipFill rotWithShape="1">
          <a:blip r:embed="rId2">
            <a:alphaModFix amt="80000"/>
          </a:blip>
          <a:srcRect t="13333" r="17460"/>
          <a:stretch/>
        </p:blipFill>
        <p:spPr>
          <a:xfrm>
            <a:off x="0" y="0"/>
            <a:ext cx="121920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" name="Google Shape;48;p5"/>
          <p:cNvPicPr preferRelativeResize="0"/>
          <p:nvPr/>
        </p:nvPicPr>
        <p:blipFill rotWithShape="1">
          <a:blip r:embed="rId2">
            <a:alphaModFix amt="80000"/>
          </a:blip>
          <a:srcRect t="13333" r="17460"/>
          <a:stretch/>
        </p:blipFill>
        <p:spPr>
          <a:xfrm>
            <a:off x="0" y="0"/>
            <a:ext cx="121920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2pPr>
            <a:lvl3pPr marL="1371600" lvl="2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4pPr>
            <a:lvl5pPr marL="2286000" lvl="4" indent="-368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7"/>
          <p:cNvPicPr preferRelativeResize="0"/>
          <p:nvPr/>
        </p:nvPicPr>
        <p:blipFill rotWithShape="1">
          <a:blip r:embed="rId2">
            <a:alphaModFix amt="80000"/>
          </a:blip>
          <a:srcRect t="13333" r="17460"/>
          <a:stretch/>
        </p:blipFill>
        <p:spPr>
          <a:xfrm>
            <a:off x="0" y="0"/>
            <a:ext cx="121920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3200"/>
              <a:buFont typeface="Georgia"/>
              <a:buNone/>
              <a:defRPr sz="3200"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4" name="Google Shape;74;p9"/>
          <p:cNvPicPr preferRelativeResize="0"/>
          <p:nvPr/>
        </p:nvPicPr>
        <p:blipFill rotWithShape="1">
          <a:blip r:embed="rId2">
            <a:alphaModFix amt="80000"/>
          </a:blip>
          <a:srcRect t="13333" r="17460"/>
          <a:stretch/>
        </p:blipFill>
        <p:spPr>
          <a:xfrm>
            <a:off x="0" y="0"/>
            <a:ext cx="121920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3200"/>
              <a:buFont typeface="Georgia"/>
              <a:buNone/>
              <a:defRPr sz="3200" b="1" i="0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  <a:defRPr sz="4400" b="1" i="0" u="none" strike="noStrike" cap="none">
                <a:solidFill>
                  <a:srgbClr val="98A4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515600" y="6172200"/>
            <a:ext cx="9144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57200" y="6172200"/>
            <a:ext cx="1182397" cy="457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1"/>
          <p:cNvCxnSpPr/>
          <p:nvPr/>
        </p:nvCxnSpPr>
        <p:spPr>
          <a:xfrm>
            <a:off x="9601200" y="5943600"/>
            <a:ext cx="0" cy="914400"/>
          </a:xfrm>
          <a:prstGeom prst="straightConnector1">
            <a:avLst/>
          </a:prstGeom>
          <a:noFill/>
          <a:ln w="38100" cap="flat" cmpd="sng">
            <a:solidFill>
              <a:srgbClr val="98A4A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Google Shape;19;p1"/>
          <p:cNvCxnSpPr/>
          <p:nvPr/>
        </p:nvCxnSpPr>
        <p:spPr>
          <a:xfrm>
            <a:off x="0" y="5943600"/>
            <a:ext cx="12192000" cy="0"/>
          </a:xfrm>
          <a:prstGeom prst="straightConnector1">
            <a:avLst/>
          </a:prstGeom>
          <a:noFill/>
          <a:ln w="38100" cap="flat" cmpd="sng">
            <a:solidFill>
              <a:srgbClr val="98A4A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10515601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</a:pPr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ubTitle" idx="1"/>
          </p:nvPr>
        </p:nvSpPr>
        <p:spPr>
          <a:xfrm>
            <a:off x="914400" y="3200400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3600"/>
              <a:buNone/>
            </a:pPr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2"/>
          </p:nvPr>
        </p:nvSpPr>
        <p:spPr>
          <a:xfrm>
            <a:off x="914399" y="4343400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11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/>
          </a:p>
        </p:txBody>
      </p:sp>
      <p:sp>
        <p:nvSpPr>
          <p:cNvPr id="97" name="Google Shape;97;p12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2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Google Shape;99;p12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p13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9" name="Google Shape;119;p14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9" name="Google Shape;129;p15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7" name="Google Shape;137;p16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43" name="Google Shape;143;p17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7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5" name="Google Shape;145;p17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3200"/>
              <a:buFont typeface="Georgia"/>
              <a:buNone/>
            </a:pPr>
            <a:endParaRPr/>
          </a:p>
        </p:txBody>
      </p:sp>
      <p:sp>
        <p:nvSpPr>
          <p:cNvPr id="151" name="Google Shape;151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53" name="Google Shape;153;p18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8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5" name="Google Shape;155;p18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A4AE"/>
              </a:buClr>
              <a:buSzPts val="3200"/>
              <a:buFont typeface="Georgia"/>
              <a:buNone/>
            </a:pPr>
            <a:endParaRPr/>
          </a:p>
        </p:txBody>
      </p:sp>
      <p:sp>
        <p:nvSpPr>
          <p:cNvPr id="161" name="Google Shape;161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63" name="Google Shape;163;p19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9"/>
          <p:cNvSpPr/>
          <p:nvPr/>
        </p:nvSpPr>
        <p:spPr>
          <a:xfrm>
            <a:off x="50" y="5864675"/>
            <a:ext cx="12192000" cy="993300"/>
          </a:xfrm>
          <a:prstGeom prst="rect">
            <a:avLst/>
          </a:prstGeom>
          <a:solidFill>
            <a:srgbClr val="4F80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5" name="Google Shape;165;p19"/>
          <p:cNvPicPr preferRelativeResize="0"/>
          <p:nvPr/>
        </p:nvPicPr>
        <p:blipFill rotWithShape="1">
          <a:blip r:embed="rId3">
            <a:alphaModFix/>
          </a:blip>
          <a:srcRect r="2286"/>
          <a:stretch/>
        </p:blipFill>
        <p:spPr>
          <a:xfrm>
            <a:off x="9557650" y="6033663"/>
            <a:ext cx="2394876" cy="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Silveira</dc:creator>
  <cp:lastModifiedBy>Susan Silveira</cp:lastModifiedBy>
  <cp:revision>1</cp:revision>
  <dcterms:modified xsi:type="dcterms:W3CDTF">2019-11-07T15:28:44Z</dcterms:modified>
</cp:coreProperties>
</file>